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7/13/21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6677" y="1365479"/>
                <a:ext cx="9045699" cy="4810695"/>
              </a:xfrm>
            </p:spPr>
            <p:txBody>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6677" y="1365479"/>
                <a:ext cx="9045699" cy="4810695"/>
              </a:xfrm>
              <a:blipFill>
                <a:blip r:embed="rId2"/>
                <a:stretch>
                  <a:fillRect l="-421" t="-1053" r="-42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8" name="Group 7">
            <a:extLst>
              <a:ext uri="{FF2B5EF4-FFF2-40B4-BE49-F238E27FC236}">
                <a16:creationId xmlns:a16="http://schemas.microsoft.com/office/drawing/2014/main" id="{662268A6-D5D2-634E-9C85-8BCBDC2FD7E3}"/>
              </a:ext>
            </a:extLst>
          </p:cNvPr>
          <p:cNvGrpSpPr/>
          <p:nvPr/>
        </p:nvGrpSpPr>
        <p:grpSpPr>
          <a:xfrm>
            <a:off x="9194287" y="796689"/>
            <a:ext cx="2823414" cy="1353589"/>
            <a:chOff x="8820211" y="79668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8820211" y="14846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272156" y="205731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301060" y="195825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0733002" y="130557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284125" y="121241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9952428" y="131007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264462" y="149995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0451930" y="104394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371776" y="85447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040399" y="129805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0631551" y="149499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9573946" y="93035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345338" y="79668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119756" y="130232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What is its effect on ringing?</a:t>
                </a:r>
              </a:p>
              <a:p>
                <a:pPr marL="457200" indent="-457200">
                  <a:buFont typeface="+mj-lt"/>
                  <a:buAutoNum type="arabicPeriod"/>
                </a:pPr>
                <a:r>
                  <a:rPr lang="en-US" sz="2000" dirty="0"/>
                  <a:t>The ringing frequency comes from LC resonance in the circuit.  Measure the frequency of the ringing and calculate C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r>
                  <a:rPr lang="en-US" sz="2000" dirty="0"/>
                  <a:t>.</a:t>
                </a:r>
              </a:p>
              <a:p>
                <a:pPr marL="457200" indent="-457200">
                  <a:buFont typeface="+mj-lt"/>
                  <a:buAutoNum type="arabicPeriod"/>
                </a:pPr>
                <a:r>
                  <a:rPr lang="en-US" sz="2000" dirty="0"/>
                  <a:t>Diode should be on when transistor is off.</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962887"/>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962887"/>
                <a:ext cx="11611632" cy="4825566"/>
              </a:xfrm>
              <a:blipFill>
                <a:blip r:embed="rId3"/>
                <a:stretch>
                  <a:fillRect l="-547" t="-1047" r="-547" b="-18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1808</TotalTime>
  <Words>9699</Words>
  <Application>Microsoft Macintosh PowerPoint</Application>
  <PresentationFormat>Widescreen</PresentationFormat>
  <Paragraphs>1871</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320</cp:revision>
  <dcterms:created xsi:type="dcterms:W3CDTF">2021-07-06T18:24:07Z</dcterms:created>
  <dcterms:modified xsi:type="dcterms:W3CDTF">2021-07-13T18:55:36Z</dcterms:modified>
</cp:coreProperties>
</file>